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4"/>
    <p:restoredTop sz="94643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2.png"/><Relationship Id="rId15" Type="http://schemas.openxmlformats.org/officeDocument/2006/relationships/image" Target="../media/image68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1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1.png"/><Relationship Id="rId7" Type="http://schemas.openxmlformats.org/officeDocument/2006/relationships/image" Target="../media/image9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349679" y="5022849"/>
            <a:ext cx="3872640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 </a:t>
            </a:r>
            <a:b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and bring your story to life.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665318" y="864915"/>
            <a:ext cx="3241365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 Cards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6" y="1876556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00" y="1873581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88" y="3434630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515" y="3433500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26" name="Google Shape;926;p17"/>
          <p:cNvSpPr txBox="1"/>
          <p:nvPr/>
        </p:nvSpPr>
        <p:spPr>
          <a:xfrm>
            <a:off x="75304" y="2762905"/>
            <a:ext cx="4449169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27" name="Google Shape;927;p17"/>
          <p:cNvSpPr/>
          <p:nvPr/>
        </p:nvSpPr>
        <p:spPr>
          <a:xfrm>
            <a:off x="1326400" y="3163766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248660" y="3325664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different effects.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248660" y="3897164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the menu.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491446" y="20980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36" name="Google Shape;936;p17"/>
          <p:cNvSpPr/>
          <p:nvPr/>
        </p:nvSpPr>
        <p:spPr>
          <a:xfrm>
            <a:off x="552248" y="1630557"/>
            <a:ext cx="412392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7"/>
          <p:cNvSpPr/>
          <p:nvPr/>
        </p:nvSpPr>
        <p:spPr>
          <a:xfrm>
            <a:off x="552248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7"/>
          <p:cNvSpPr txBox="1"/>
          <p:nvPr/>
        </p:nvSpPr>
        <p:spPr>
          <a:xfrm>
            <a:off x="2701484" y="20943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939" name="Google Shape;939;p17"/>
          <p:cNvSpPr/>
          <p:nvPr/>
        </p:nvSpPr>
        <p:spPr>
          <a:xfrm>
            <a:off x="2761538" y="1630557"/>
            <a:ext cx="412392" cy="4123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7"/>
          <p:cNvSpPr/>
          <p:nvPr/>
        </p:nvSpPr>
        <p:spPr>
          <a:xfrm>
            <a:off x="2761536" y="16305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216217" y="3430280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Click a Character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1921132" y="5501119"/>
            <a:ext cx="731520" cy="75831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23955" y="5501119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822476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7432" y="4891135"/>
            <a:ext cx="45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7432" y="5183594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85348" y="433114"/>
            <a:ext cx="415064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698500" y="1223173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310360" y="4141820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342233" y="1880044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1033" name="Google Shape;1033;p19"/>
          <p:cNvSpPr/>
          <p:nvPr/>
        </p:nvSpPr>
        <p:spPr>
          <a:xfrm>
            <a:off x="388161" y="1384171"/>
            <a:ext cx="412395" cy="4123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9"/>
          <p:cNvSpPr/>
          <p:nvPr/>
        </p:nvSpPr>
        <p:spPr>
          <a:xfrm>
            <a:off x="388161" y="138416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-37447" y="1035708"/>
            <a:ext cx="4646888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176845" y="1330883"/>
            <a:ext cx="674459" cy="19253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423122" y="1355711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685578" y="4595764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336992" y="2439204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827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done,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215899" y="5791199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258184" y="1636305"/>
            <a:ext cx="1041108" cy="67208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215899" y="2998398"/>
            <a:ext cx="4104737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8739" marR="474980" lvl="0" indent="9842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the pop-up menu.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68" name="Google Shape;1068;p19"/>
          <p:cNvSpPr/>
          <p:nvPr/>
        </p:nvSpPr>
        <p:spPr>
          <a:xfrm>
            <a:off x="1504696" y="3859047"/>
            <a:ext cx="560172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-37444" y="5479473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228937" y="4615395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r>
              <a:rPr lang="en-US" sz="9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menu.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076103" y="3885856"/>
            <a:ext cx="13470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818841" y="1345154"/>
            <a:ext cx="13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lang="en-US" sz="900" dirty="0"/>
          </a:p>
          <a:p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Glide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Spot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709259" y="1263649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147" name="Google Shape;1147;p21"/>
          <p:cNvSpPr/>
          <p:nvPr/>
        </p:nvSpPr>
        <p:spPr>
          <a:xfrm>
            <a:off x="1491107" y="3103384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674310" y="21451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150" name="Google Shape;1150;p21"/>
          <p:cNvSpPr/>
          <p:nvPr/>
        </p:nvSpPr>
        <p:spPr>
          <a:xfrm>
            <a:off x="2734360" y="1681357"/>
            <a:ext cx="412396" cy="41239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21"/>
          <p:cNvSpPr/>
          <p:nvPr/>
        </p:nvSpPr>
        <p:spPr>
          <a:xfrm>
            <a:off x="2734360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511745" y="21488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157" name="Google Shape;1157;p21"/>
          <p:cNvSpPr/>
          <p:nvPr/>
        </p:nvSpPr>
        <p:spPr>
          <a:xfrm>
            <a:off x="573976" y="1681357"/>
            <a:ext cx="412395" cy="41239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21"/>
          <p:cNvSpPr/>
          <p:nvPr/>
        </p:nvSpPr>
        <p:spPr>
          <a:xfrm>
            <a:off x="573976" y="16813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041437" y="5514897"/>
            <a:ext cx="1194995" cy="64056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19" y="5544241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numbers for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update in the blocks palette.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899" y="232516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Glide to a Spot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196766" y="4758967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71594" y="2767406"/>
            <a:ext cx="4715188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-37444" y="4384972"/>
            <a:ext cx="464688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-17780" y="5167287"/>
            <a:ext cx="460756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120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1131600" y="1263649"/>
            <a:ext cx="230949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/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215900" y="441882"/>
            <a:ext cx="43531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553776" y="20943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511745" y="206894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240" name="Google Shape;1240;p23"/>
          <p:cNvSpPr/>
          <p:nvPr/>
        </p:nvSpPr>
        <p:spPr>
          <a:xfrm>
            <a:off x="573976" y="1605158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3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" y="2806722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246" name="Google Shape;1246;p23"/>
          <p:cNvSpPr/>
          <p:nvPr/>
        </p:nvSpPr>
        <p:spPr>
          <a:xfrm>
            <a:off x="1473163" y="3130119"/>
            <a:ext cx="1524061" cy="134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421233" y="2068945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248" name="Google Shape;1248;p23"/>
          <p:cNvSpPr/>
          <p:nvPr/>
        </p:nvSpPr>
        <p:spPr>
          <a:xfrm>
            <a:off x="2733981" y="1605158"/>
            <a:ext cx="412395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23"/>
          <p:cNvSpPr/>
          <p:nvPr/>
        </p:nvSpPr>
        <p:spPr>
          <a:xfrm>
            <a:off x="2733981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811987" y="2089655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2105548" y="49155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257" name="Google Shape;1257;p23"/>
          <p:cNvSpPr/>
          <p:nvPr/>
        </p:nvSpPr>
        <p:spPr>
          <a:xfrm>
            <a:off x="238125" y="5573164"/>
            <a:ext cx="1731986" cy="51330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238124" y="5573164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255228" y="5181803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374251" y="5527878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812424" y="4495613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at the left edge of the Stage.</a:t>
            </a:r>
            <a:endParaRPr dirty="0"/>
          </a:p>
        </p:txBody>
      </p:sp>
      <p:cxnSp>
        <p:nvCxnSpPr>
          <p:cNvPr id="1275" name="Google Shape;1275;p23"/>
          <p:cNvCxnSpPr/>
          <p:nvPr/>
        </p:nvCxnSpPr>
        <p:spPr>
          <a:xfrm>
            <a:off x="1859788" y="4355924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77100" y="379084"/>
            <a:ext cx="4365789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Respond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 </a:t>
            </a:r>
            <a:r>
              <a:rPr lang="en-US" sz="2400" dirty="0"/>
              <a:t>Character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1122708" y="1167130"/>
            <a:ext cx="232727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 one character talks after another.</a:t>
            </a:r>
            <a:endParaRPr dirty="0"/>
          </a:p>
        </p:txBody>
      </p:sp>
      <p:sp>
        <p:nvSpPr>
          <p:cNvPr id="1311" name="Google Shape;1311;p24"/>
          <p:cNvSpPr/>
          <p:nvPr/>
        </p:nvSpPr>
        <p:spPr>
          <a:xfrm>
            <a:off x="1149349" y="1855203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149349" y="3743176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75304" y="2623206"/>
            <a:ext cx="4417232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1349" name="Google Shape;1349;p25"/>
          <p:cNvSpPr/>
          <p:nvPr/>
        </p:nvSpPr>
        <p:spPr>
          <a:xfrm>
            <a:off x="1271219" y="3186201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351" name="Google Shape;1351;p25"/>
          <p:cNvSpPr/>
          <p:nvPr/>
        </p:nvSpPr>
        <p:spPr>
          <a:xfrm>
            <a:off x="1271219" y="4386191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" marR="5080" lvl="0" indent="-317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characters.</a:t>
            </a:r>
            <a:endParaRPr dirty="0"/>
          </a:p>
        </p:txBody>
      </p:sp>
      <p:sp>
        <p:nvSpPr>
          <p:cNvPr id="1353" name="Google Shape;1353;p25"/>
          <p:cNvSpPr/>
          <p:nvPr/>
        </p:nvSpPr>
        <p:spPr>
          <a:xfrm>
            <a:off x="2083034" y="14908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5"/>
          <p:cNvSpPr/>
          <p:nvPr/>
        </p:nvSpPr>
        <p:spPr>
          <a:xfrm>
            <a:off x="2083034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277390" y="1958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360" name="Google Shape;1360;p25"/>
          <p:cNvSpPr/>
          <p:nvPr/>
        </p:nvSpPr>
        <p:spPr>
          <a:xfrm>
            <a:off x="338193" y="1490858"/>
            <a:ext cx="412395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5"/>
          <p:cNvSpPr/>
          <p:nvPr/>
        </p:nvSpPr>
        <p:spPr>
          <a:xfrm>
            <a:off x="338193" y="14908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3991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59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menu to add a new message.</a:t>
            </a:r>
            <a:endParaRPr dirty="0"/>
          </a:p>
        </p:txBody>
      </p:sp>
      <p:sp>
        <p:nvSpPr>
          <p:cNvPr id="1371" name="Google Shape;1371;p25"/>
          <p:cNvSpPr/>
          <p:nvPr/>
        </p:nvSpPr>
        <p:spPr>
          <a:xfrm>
            <a:off x="739742" y="5600853"/>
            <a:ext cx="1328148" cy="57134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392239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Respond to a Character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019779" y="3903572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011457" y="4606347"/>
            <a:ext cx="1513016" cy="52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 lvl="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2858734" y="4870489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207147" y="432456"/>
            <a:ext cx="40847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1057634" y="1129030"/>
            <a:ext cx="2456815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8447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 different backdrops and characters.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697622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lvl="0" indent="-14097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Story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Conversation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Switch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Backdrops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Click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Your Voice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Glide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 Spot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Walk onto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Stage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Respond 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903032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4183" y="34106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453" name="Google Shape;1453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000216" y="3822700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753271" y="3830346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553736" y="1919084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1458" name="Google Shape;1458;p27"/>
          <p:cNvSpPr/>
          <p:nvPr/>
        </p:nvSpPr>
        <p:spPr>
          <a:xfrm>
            <a:off x="1164742" y="1440056"/>
            <a:ext cx="412395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7"/>
          <p:cNvSpPr/>
          <p:nvPr/>
        </p:nvSpPr>
        <p:spPr>
          <a:xfrm>
            <a:off x="1164742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753271" y="4680642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name from the menu.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650205" y="1919084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473" name="Google Shape;1473;p27"/>
          <p:cNvSpPr/>
          <p:nvPr/>
        </p:nvSpPr>
        <p:spPr>
          <a:xfrm>
            <a:off x="3270667" y="1440056"/>
            <a:ext cx="412395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27"/>
          <p:cNvSpPr/>
          <p:nvPr/>
        </p:nvSpPr>
        <p:spPr>
          <a:xfrm>
            <a:off x="3270667" y="1440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132774" y="2814666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29092" y="5629416"/>
            <a:ext cx="2521113" cy="6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2392" y="534019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761999" y="2514814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698500" y="1154430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character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say something.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251363" y="433114"/>
            <a:ext cx="404057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Story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374614" y="2081645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character.</a:t>
            </a:r>
            <a:endParaRPr dirty="0"/>
          </a:p>
        </p:txBody>
      </p:sp>
      <p:sp>
        <p:nvSpPr>
          <p:cNvPr id="624" name="Google Shape;624;p11"/>
          <p:cNvSpPr/>
          <p:nvPr/>
        </p:nvSpPr>
        <p:spPr>
          <a:xfrm>
            <a:off x="2734360" y="1605164"/>
            <a:ext cx="412396" cy="4123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939662" y="528277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322729" y="5791199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4183" y="283445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1671652" y="1037738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280862" y="3451554"/>
            <a:ext cx="2749146" cy="8574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9" y="2107078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527401" y="2085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642" name="Google Shape;642;p11"/>
          <p:cNvSpPr/>
          <p:nvPr/>
        </p:nvSpPr>
        <p:spPr>
          <a:xfrm>
            <a:off x="573976" y="1605164"/>
            <a:ext cx="412395" cy="41238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1"/>
          <p:cNvSpPr/>
          <p:nvPr/>
        </p:nvSpPr>
        <p:spPr>
          <a:xfrm>
            <a:off x="5739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633501" y="3984414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43273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2877967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Story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145794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85347" y="433114"/>
            <a:ext cx="425754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698500" y="1263649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 dirty="0"/>
          </a:p>
        </p:txBody>
      </p:sp>
      <p:sp>
        <p:nvSpPr>
          <p:cNvPr id="686" name="Google Shape;686;p12"/>
          <p:cNvSpPr/>
          <p:nvPr/>
        </p:nvSpPr>
        <p:spPr>
          <a:xfrm>
            <a:off x="1149349" y="3745103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149350" y="3745090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823720" y="5332100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19" name="Google Shape;719;p13"/>
          <p:cNvSpPr/>
          <p:nvPr/>
        </p:nvSpPr>
        <p:spPr>
          <a:xfrm>
            <a:off x="1165770" y="5421743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170050" y="5795428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28" name="Google Shape;728;p13"/>
          <p:cNvSpPr txBox="1"/>
          <p:nvPr/>
        </p:nvSpPr>
        <p:spPr>
          <a:xfrm>
            <a:off x="443192" y="1869438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9" name="Google Shape;729;p13"/>
          <p:cNvSpPr/>
          <p:nvPr/>
        </p:nvSpPr>
        <p:spPr>
          <a:xfrm>
            <a:off x="1013333" y="1351164"/>
            <a:ext cx="412392" cy="41238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3"/>
          <p:cNvSpPr/>
          <p:nvPr/>
        </p:nvSpPr>
        <p:spPr>
          <a:xfrm>
            <a:off x="1013329" y="1351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00265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00265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108546" y="2844548"/>
            <a:ext cx="1693999" cy="8831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111589" y="3873955"/>
            <a:ext cx="1879824" cy="94594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4"/>
            <a:ext cx="11423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each character to say.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8" y="217906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Conversation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0" y="2339799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0" y="501237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242789" y="433114"/>
            <a:ext cx="414374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698500" y="1263649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12043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809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4183" y="3423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23" name="Google Shape;823;p15"/>
          <p:cNvSpPr txBox="1"/>
          <p:nvPr/>
        </p:nvSpPr>
        <p:spPr>
          <a:xfrm>
            <a:off x="1678622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421581" y="1935478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825" name="Google Shape;825;p15"/>
          <p:cNvSpPr/>
          <p:nvPr/>
        </p:nvSpPr>
        <p:spPr>
          <a:xfrm>
            <a:off x="3028823" y="1452756"/>
            <a:ext cx="412392" cy="4123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3028818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2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255343" y="3775092"/>
            <a:ext cx="1536110" cy="11230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088638" y="4151364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you want to start with.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backdrop.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399652" y="1956026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844" name="Google Shape;844;p15"/>
          <p:cNvSpPr/>
          <p:nvPr/>
        </p:nvSpPr>
        <p:spPr>
          <a:xfrm>
            <a:off x="713361" y="1452756"/>
            <a:ext cx="412392" cy="4123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5"/>
          <p:cNvSpPr/>
          <p:nvPr/>
        </p:nvSpPr>
        <p:spPr>
          <a:xfrm>
            <a:off x="713361" y="1452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05141" y="241842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Switch Backdrops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203653" y="5745162"/>
            <a:ext cx="488443" cy="26035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20682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005521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43523" y="2256987"/>
            <a:ext cx="783818" cy="71375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24939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0" y="540762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205141" y="5760409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5"/>
            <a:ext cx="8280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242788" y="433114"/>
            <a:ext cx="40932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Click a</a:t>
            </a:r>
            <a:r>
              <a:rPr lang="en-US" sz="2400" dirty="0"/>
              <a:t> Character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641343" y="1263649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744</Words>
  <Application>Microsoft Office PowerPoint</Application>
  <PresentationFormat>Custom</PresentationFormat>
  <Paragraphs>183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Roboto Medium</vt:lpstr>
      <vt:lpstr>Roboto</vt:lpstr>
      <vt:lpstr>Calibri</vt:lpstr>
      <vt:lpstr>Helvetica Neue</vt:lpstr>
      <vt:lpstr>Roboto Black</vt:lpstr>
      <vt:lpstr>Times New Roman</vt:lpstr>
      <vt:lpstr>Arial</vt:lpstr>
      <vt:lpstr>Source Sans Pro</vt:lpstr>
      <vt:lpstr>Montserrat Black</vt:lpstr>
      <vt:lpstr>Office Theme</vt:lpstr>
      <vt:lpstr>Create a Story Cards</vt:lpstr>
      <vt:lpstr>Create a Story Cards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</vt:lpstr>
      <vt:lpstr>Walk onto the Stage scratch.mit.edu</vt:lpstr>
      <vt:lpstr>Respond to a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Hans</cp:lastModifiedBy>
  <cp:revision>25</cp:revision>
  <cp:lastPrinted>2019-06-15T17:07:18Z</cp:lastPrinted>
  <dcterms:modified xsi:type="dcterms:W3CDTF">2020-06-14T11:43:27Z</dcterms:modified>
</cp:coreProperties>
</file>